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25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5244E-6B03-4ACC-B743-BD724264B721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4E133-55A1-4982-9656-E17AEDAAE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348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5244E-6B03-4ACC-B743-BD724264B721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4E133-55A1-4982-9656-E17AEDAAE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54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5244E-6B03-4ACC-B743-BD724264B721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4E133-55A1-4982-9656-E17AEDAAE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76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5244E-6B03-4ACC-B743-BD724264B721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4E133-55A1-4982-9656-E17AEDAAE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858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5244E-6B03-4ACC-B743-BD724264B721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4E133-55A1-4982-9656-E17AEDAAE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822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5244E-6B03-4ACC-B743-BD724264B721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4E133-55A1-4982-9656-E17AEDAAE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951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5244E-6B03-4ACC-B743-BD724264B721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4E133-55A1-4982-9656-E17AEDAAE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675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5244E-6B03-4ACC-B743-BD724264B721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4E133-55A1-4982-9656-E17AEDAAE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263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5244E-6B03-4ACC-B743-BD724264B721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4E133-55A1-4982-9656-E17AEDAAE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309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5244E-6B03-4ACC-B743-BD724264B721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4E133-55A1-4982-9656-E17AEDAAE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546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5244E-6B03-4ACC-B743-BD724264B721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4E133-55A1-4982-9656-E17AEDAAE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189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5244E-6B03-4ACC-B743-BD724264B721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4E133-55A1-4982-9656-E17AEDAAE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57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447800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3600" b="1" u="sng" dirty="0">
                <a:ea typeface="Calibri"/>
                <a:cs typeface="Times New Roman"/>
              </a:rPr>
              <a:t>I bless your Name</a:t>
            </a:r>
            <a:r>
              <a:rPr lang="en-US" sz="3600" dirty="0">
                <a:ea typeface="Calibri"/>
                <a:cs typeface="Times New Roman"/>
              </a:rPr>
              <a:t/>
            </a:r>
            <a:br>
              <a:rPr lang="en-US" sz="3600" dirty="0">
                <a:ea typeface="Calibri"/>
                <a:cs typeface="Times New Roman"/>
              </a:rPr>
            </a:br>
            <a:r>
              <a:rPr lang="en-US" sz="2800" dirty="0">
                <a:ea typeface="Calibri"/>
                <a:cs typeface="Times New Roman"/>
              </a:rPr>
              <a:t>(Psalm 63)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0" y="1600200"/>
            <a:ext cx="9144000" cy="518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u="sng" dirty="0" smtClean="0">
                <a:solidFill>
                  <a:srgbClr val="FF0000"/>
                </a:solidFill>
              </a:rPr>
              <a:t>Psalm 63:1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i="1" dirty="0" smtClean="0">
                <a:solidFill>
                  <a:srgbClr val="FF0000"/>
                </a:solidFill>
              </a:rPr>
              <a:t>O God, You are my God; Early will I seek You; My soul thirsts for You; My flesh longs for You</a:t>
            </a:r>
          </a:p>
          <a:p>
            <a:pPr marL="0" indent="0">
              <a:buNone/>
            </a:pPr>
            <a:r>
              <a:rPr lang="en-US" i="1" dirty="0" smtClean="0">
                <a:solidFill>
                  <a:srgbClr val="FF0000"/>
                </a:solidFill>
              </a:rPr>
              <a:t>In a dry and thirsty land Where there is no water. </a:t>
            </a:r>
          </a:p>
          <a:p>
            <a:pPr marL="0" indent="0">
              <a:buNone/>
            </a:pPr>
            <a:r>
              <a:rPr lang="en-US" b="1" i="1" u="sng" dirty="0" smtClean="0">
                <a:solidFill>
                  <a:srgbClr val="FF0000"/>
                </a:solidFill>
              </a:rPr>
              <a:t>2</a:t>
            </a:r>
            <a:r>
              <a:rPr lang="en-US" i="1" dirty="0" smtClean="0">
                <a:solidFill>
                  <a:srgbClr val="FF0000"/>
                </a:solidFill>
              </a:rPr>
              <a:t> So I have looked for You in the sanctuary, To see Your power and Your glory.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3150" dirty="0">
                <a:highlight>
                  <a:srgbClr val="FFFF00"/>
                </a:highlight>
                <a:ea typeface="Calibri"/>
                <a:cs typeface="Times New Roman"/>
              </a:rPr>
              <a:t>“</a:t>
            </a:r>
            <a:r>
              <a:rPr lang="en-US" sz="3150" dirty="0">
                <a:highlight>
                  <a:srgbClr val="FFFF00"/>
                </a:highlight>
                <a:ea typeface="Calibri"/>
                <a:cs typeface="Times New Roman"/>
              </a:rPr>
              <a:t>What life does to us, depends on what life finds in us.”</a:t>
            </a:r>
            <a:r>
              <a:rPr lang="en-US" dirty="0">
                <a:ea typeface="Calibri"/>
                <a:cs typeface="Times New Roman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142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0"/>
            <a:ext cx="8839200" cy="1219200"/>
          </a:xfrm>
        </p:spPr>
        <p:txBody>
          <a:bodyPr>
            <a:normAutofit fontScale="90000"/>
          </a:bodyPr>
          <a:lstStyle/>
          <a:p>
            <a:r>
              <a:rPr lang="en-US" b="1" u="sng" dirty="0">
                <a:ea typeface="Calibri"/>
                <a:cs typeface="Times New Roman"/>
              </a:rPr>
              <a:t>His only desire was the Lord’s Presence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295400"/>
            <a:ext cx="9144000" cy="55626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i="1" u="sng" dirty="0">
                <a:solidFill>
                  <a:srgbClr val="FF0000"/>
                </a:solidFill>
                <a:ea typeface="Calibri"/>
                <a:cs typeface="Times New Roman"/>
              </a:rPr>
              <a:t>v1-2 </a:t>
            </a:r>
            <a:r>
              <a:rPr lang="en-US" i="1" dirty="0">
                <a:solidFill>
                  <a:srgbClr val="FF0000"/>
                </a:solidFill>
                <a:ea typeface="Calibri"/>
                <a:cs typeface="Times New Roman"/>
              </a:rPr>
              <a:t>O God, You are my God; Early will I seek You; My soul thirsts for You; My flesh longs for You In a dry and thirsty land Where there is no water. </a:t>
            </a:r>
            <a:r>
              <a:rPr lang="en-US" b="1" i="1" u="sng" dirty="0">
                <a:solidFill>
                  <a:srgbClr val="FF0000"/>
                </a:solidFill>
                <a:ea typeface="Calibri"/>
                <a:cs typeface="Times New Roman"/>
              </a:rPr>
              <a:t>2</a:t>
            </a:r>
            <a:r>
              <a:rPr lang="en-US" i="1" dirty="0">
                <a:solidFill>
                  <a:srgbClr val="FF0000"/>
                </a:solidFill>
                <a:ea typeface="Calibri"/>
                <a:cs typeface="Times New Roman"/>
              </a:rPr>
              <a:t> So I have looked for You in the sanctuary, To see Your power and Your glory.</a:t>
            </a:r>
            <a:r>
              <a:rPr lang="en-US" dirty="0">
                <a:solidFill>
                  <a:srgbClr val="FF0000"/>
                </a:solidFill>
                <a:ea typeface="Calibri"/>
                <a:cs typeface="Times New Roman"/>
              </a:rPr>
              <a:t> </a:t>
            </a:r>
            <a:endParaRPr lang="en-US" dirty="0" smtClean="0">
              <a:solidFill>
                <a:srgbClr val="FF0000"/>
              </a:solidFill>
              <a:ea typeface="Calibri"/>
              <a:cs typeface="Times New Roman"/>
            </a:endParaRP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  <a:ea typeface="Calibri"/>
              <a:cs typeface="Times New Roman"/>
            </a:endParaRPr>
          </a:p>
          <a:p>
            <a:pPr marL="0" indent="0">
              <a:buNone/>
            </a:pPr>
            <a:r>
              <a:rPr lang="en-US" b="1" i="1" u="sng" dirty="0">
                <a:solidFill>
                  <a:srgbClr val="FF0000"/>
                </a:solidFill>
                <a:ea typeface="Calibri"/>
                <a:cs typeface="Times New Roman"/>
              </a:rPr>
              <a:t>Matt.5:6</a:t>
            </a:r>
            <a:r>
              <a:rPr lang="en-US" i="1" dirty="0">
                <a:solidFill>
                  <a:srgbClr val="FF0000"/>
                </a:solidFill>
                <a:ea typeface="Calibri"/>
                <a:cs typeface="Times New Roman"/>
              </a:rPr>
              <a:t> Blessed are those who hunger and thirst for righteousness, For they shall be filled</a:t>
            </a:r>
            <a:r>
              <a:rPr lang="en-US" i="1" dirty="0" smtClean="0">
                <a:solidFill>
                  <a:srgbClr val="FF0000"/>
                </a:solidFill>
                <a:ea typeface="Calibri"/>
                <a:cs typeface="Times New Roman"/>
              </a:rPr>
              <a:t>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ea typeface="Calibri"/>
                <a:cs typeface="Times New Roman"/>
              </a:rPr>
              <a:t> </a:t>
            </a:r>
          </a:p>
          <a:p>
            <a:pPr marL="0" indent="0">
              <a:buNone/>
            </a:pPr>
            <a:r>
              <a:rPr lang="en-US" u="sng" dirty="0" smtClean="0">
                <a:ea typeface="Calibri"/>
                <a:cs typeface="Times New Roman"/>
              </a:rPr>
              <a:t>Material possessions:</a:t>
            </a:r>
            <a:r>
              <a:rPr lang="en-US" dirty="0" smtClean="0">
                <a:ea typeface="Calibri"/>
                <a:cs typeface="Times New Roman"/>
              </a:rPr>
              <a:t> </a:t>
            </a:r>
            <a:r>
              <a:rPr lang="en-US" b="1" i="1" u="sng" dirty="0">
                <a:solidFill>
                  <a:srgbClr val="FF0000"/>
                </a:solidFill>
                <a:ea typeface="Calibri"/>
                <a:cs typeface="Times New Roman"/>
              </a:rPr>
              <a:t>1 Tim.6:7</a:t>
            </a:r>
            <a:r>
              <a:rPr lang="en-US" i="1" dirty="0">
                <a:solidFill>
                  <a:srgbClr val="FF0000"/>
                </a:solidFill>
                <a:ea typeface="Calibri"/>
                <a:cs typeface="Times New Roman"/>
              </a:rPr>
              <a:t> For we brought nothing into this world, and it is certain we can carry nothing out</a:t>
            </a:r>
            <a:r>
              <a:rPr lang="en-US" i="1" dirty="0" smtClean="0">
                <a:solidFill>
                  <a:srgbClr val="FF0000"/>
                </a:solidFill>
                <a:ea typeface="Calibri"/>
                <a:cs typeface="Times New Roman"/>
              </a:rPr>
              <a:t>.</a:t>
            </a:r>
          </a:p>
          <a:p>
            <a:pPr marL="0" indent="0">
              <a:buNone/>
            </a:pPr>
            <a:endParaRPr lang="en-US" i="1" dirty="0" smtClean="0">
              <a:solidFill>
                <a:srgbClr val="FF0000"/>
              </a:solidFill>
              <a:ea typeface="Calibri"/>
              <a:cs typeface="Times New Roman"/>
            </a:endParaRPr>
          </a:p>
          <a:p>
            <a:pPr marL="0" indent="0">
              <a:buNone/>
            </a:pPr>
            <a:r>
              <a:rPr lang="en-US" u="sng" dirty="0">
                <a:ea typeface="Calibri"/>
                <a:cs typeface="Times New Roman"/>
              </a:rPr>
              <a:t>Personal </a:t>
            </a:r>
            <a:r>
              <a:rPr lang="en-US" u="sng" dirty="0" smtClean="0">
                <a:ea typeface="Calibri"/>
                <a:cs typeface="Times New Roman"/>
              </a:rPr>
              <a:t>Relationships:</a:t>
            </a:r>
            <a:r>
              <a:rPr lang="en-US" dirty="0" smtClean="0">
                <a:ea typeface="Calibri"/>
                <a:cs typeface="Times New Roman"/>
              </a:rPr>
              <a:t> </a:t>
            </a:r>
            <a:r>
              <a:rPr lang="en-US" b="1" i="1" u="sng" dirty="0">
                <a:solidFill>
                  <a:srgbClr val="FF0000"/>
                </a:solidFill>
                <a:ea typeface="Calibri"/>
                <a:cs typeface="Times New Roman"/>
              </a:rPr>
              <a:t>Pr.18:24</a:t>
            </a:r>
            <a:r>
              <a:rPr lang="en-US" i="1" dirty="0">
                <a:solidFill>
                  <a:srgbClr val="FF0000"/>
                </a:solidFill>
                <a:ea typeface="Calibri"/>
                <a:cs typeface="Times New Roman"/>
              </a:rPr>
              <a:t> A man who has friends must himself be friendly, But there is a friend who sticks closer than a brother.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520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76200"/>
            <a:ext cx="8991600" cy="1066800"/>
          </a:xfrm>
        </p:spPr>
        <p:txBody>
          <a:bodyPr>
            <a:normAutofit/>
          </a:bodyPr>
          <a:lstStyle/>
          <a:p>
            <a:r>
              <a:rPr lang="en-US" sz="3900" b="1" u="sng" dirty="0">
                <a:ea typeface="Calibri"/>
                <a:cs typeface="Times New Roman"/>
              </a:rPr>
              <a:t>His only song was unto the Lord in Praises</a:t>
            </a:r>
            <a:endParaRPr lang="en-US" sz="3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600200"/>
            <a:ext cx="9144000" cy="5257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i="1" u="sng" dirty="0">
                <a:solidFill>
                  <a:srgbClr val="FF0000"/>
                </a:solidFill>
                <a:ea typeface="Calibri"/>
                <a:cs typeface="Times New Roman"/>
              </a:rPr>
              <a:t>v3-5</a:t>
            </a:r>
            <a:r>
              <a:rPr lang="en-US" i="1" dirty="0">
                <a:solidFill>
                  <a:srgbClr val="FF0000"/>
                </a:solidFill>
                <a:ea typeface="Calibri"/>
                <a:cs typeface="Times New Roman"/>
              </a:rPr>
              <a:t> Because Your lovingkindness is better than life, My lips shall praise You. </a:t>
            </a:r>
            <a:r>
              <a:rPr lang="en-US" b="1" i="1" u="sng" dirty="0">
                <a:solidFill>
                  <a:srgbClr val="FF0000"/>
                </a:solidFill>
                <a:ea typeface="Calibri"/>
                <a:cs typeface="Times New Roman"/>
              </a:rPr>
              <a:t>4</a:t>
            </a:r>
            <a:r>
              <a:rPr lang="en-US" i="1" dirty="0">
                <a:solidFill>
                  <a:srgbClr val="FF0000"/>
                </a:solidFill>
                <a:ea typeface="Calibri"/>
                <a:cs typeface="Times New Roman"/>
              </a:rPr>
              <a:t> Thus I will bless You while I live; I will lift up my hands in Your name. </a:t>
            </a:r>
            <a:r>
              <a:rPr lang="en-US" b="1" i="1" u="sng" dirty="0">
                <a:solidFill>
                  <a:srgbClr val="FF0000"/>
                </a:solidFill>
                <a:ea typeface="Calibri"/>
                <a:cs typeface="Times New Roman"/>
              </a:rPr>
              <a:t>5</a:t>
            </a:r>
            <a:r>
              <a:rPr lang="en-US" i="1" dirty="0">
                <a:solidFill>
                  <a:srgbClr val="FF0000"/>
                </a:solidFill>
                <a:ea typeface="Calibri"/>
                <a:cs typeface="Times New Roman"/>
              </a:rPr>
              <a:t> My soul shall be satisfied as with marrow and fatness, And my mouth shall praise You with joyful lips.</a:t>
            </a:r>
            <a:r>
              <a:rPr lang="en-US" dirty="0">
                <a:solidFill>
                  <a:srgbClr val="FF0000"/>
                </a:solidFill>
                <a:ea typeface="Calibri"/>
                <a:cs typeface="Times New Roman"/>
              </a:rPr>
              <a:t> </a:t>
            </a:r>
            <a:endParaRPr lang="en-US" dirty="0" smtClean="0">
              <a:solidFill>
                <a:srgbClr val="FF0000"/>
              </a:solidFill>
              <a:ea typeface="Calibri"/>
              <a:cs typeface="Times New Roman"/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  <a:cs typeface="Times New Roman"/>
            </a:endParaRPr>
          </a:p>
          <a:p>
            <a:pPr marL="0" indent="0">
              <a:buNone/>
            </a:pPr>
            <a:r>
              <a:rPr lang="en-US" b="1" i="1" u="sng" dirty="0">
                <a:solidFill>
                  <a:srgbClr val="FF0000"/>
                </a:solidFill>
                <a:ea typeface="Calibri"/>
                <a:cs typeface="Times New Roman"/>
              </a:rPr>
              <a:t>Acts 16:23-25</a:t>
            </a:r>
            <a:r>
              <a:rPr lang="en-US" i="1" dirty="0">
                <a:solidFill>
                  <a:srgbClr val="FF0000"/>
                </a:solidFill>
                <a:ea typeface="Calibri"/>
                <a:cs typeface="Times New Roman"/>
              </a:rPr>
              <a:t> And when they had laid many stripes on them, they threw them into prison, commanding the jailer to keep them securely.  </a:t>
            </a:r>
            <a:r>
              <a:rPr lang="en-US" b="1" i="1" u="sng" dirty="0">
                <a:solidFill>
                  <a:srgbClr val="FF0000"/>
                </a:solidFill>
                <a:ea typeface="Calibri"/>
                <a:cs typeface="Times New Roman"/>
              </a:rPr>
              <a:t>24 </a:t>
            </a:r>
            <a:r>
              <a:rPr lang="en-US" i="1" dirty="0">
                <a:solidFill>
                  <a:srgbClr val="FF0000"/>
                </a:solidFill>
                <a:ea typeface="Calibri"/>
                <a:cs typeface="Times New Roman"/>
              </a:rPr>
              <a:t>Having received such a charge, he put them into the inner prison and fastened their feet in the stocks. </a:t>
            </a:r>
            <a:r>
              <a:rPr lang="en-US" b="1" i="1" u="sng" dirty="0">
                <a:solidFill>
                  <a:srgbClr val="FF0000"/>
                </a:solidFill>
                <a:ea typeface="Calibri"/>
                <a:cs typeface="Times New Roman"/>
              </a:rPr>
              <a:t>25 </a:t>
            </a:r>
            <a:r>
              <a:rPr lang="en-US" i="1" dirty="0">
                <a:solidFill>
                  <a:srgbClr val="FF0000"/>
                </a:solidFill>
                <a:ea typeface="Calibri"/>
                <a:cs typeface="Times New Roman"/>
              </a:rPr>
              <a:t>But at midnight Paul and Silas were praying and singing hymns to God, and the prisoners were listening to them.</a:t>
            </a:r>
            <a:r>
              <a:rPr lang="en-US" dirty="0">
                <a:solidFill>
                  <a:srgbClr val="FF0000"/>
                </a:solidFill>
                <a:ea typeface="Calibri"/>
                <a:cs typeface="Times New Roman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746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1143000"/>
          </a:xfrm>
        </p:spPr>
        <p:txBody>
          <a:bodyPr>
            <a:normAutofit/>
          </a:bodyPr>
          <a:lstStyle/>
          <a:p>
            <a:r>
              <a:rPr lang="en-US" sz="4000" b="1" u="sng" dirty="0">
                <a:ea typeface="Calibri"/>
                <a:cs typeface="Times New Roman"/>
              </a:rPr>
              <a:t>His only </a:t>
            </a:r>
            <a:r>
              <a:rPr lang="en-US" sz="4000" b="1" u="sng" dirty="0">
                <a:ea typeface="Calibri"/>
                <a:cs typeface="Times New Roman"/>
              </a:rPr>
              <a:t>thought was of </a:t>
            </a:r>
            <a:r>
              <a:rPr lang="en-US" sz="4000" b="1" u="sng" dirty="0">
                <a:ea typeface="Calibri"/>
                <a:cs typeface="Times New Roman"/>
              </a:rPr>
              <a:t>the Lord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600200"/>
            <a:ext cx="9144000" cy="5257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i="1" u="sng" dirty="0">
                <a:solidFill>
                  <a:srgbClr val="FF0000"/>
                </a:solidFill>
                <a:ea typeface="Calibri"/>
                <a:cs typeface="Times New Roman"/>
              </a:rPr>
              <a:t>v6-8</a:t>
            </a:r>
            <a:r>
              <a:rPr lang="en-US" i="1" dirty="0">
                <a:solidFill>
                  <a:srgbClr val="FF0000"/>
                </a:solidFill>
                <a:ea typeface="Calibri"/>
                <a:cs typeface="Times New Roman"/>
              </a:rPr>
              <a:t> When I remember You on my bed, I meditate on You in the night watches. </a:t>
            </a:r>
            <a:r>
              <a:rPr lang="en-US" b="1" i="1" u="sng" dirty="0">
                <a:solidFill>
                  <a:srgbClr val="FF0000"/>
                </a:solidFill>
                <a:ea typeface="Calibri"/>
                <a:cs typeface="Times New Roman"/>
              </a:rPr>
              <a:t>7</a:t>
            </a:r>
            <a:r>
              <a:rPr lang="en-US" i="1" dirty="0">
                <a:solidFill>
                  <a:srgbClr val="FF0000"/>
                </a:solidFill>
                <a:ea typeface="Calibri"/>
                <a:cs typeface="Times New Roman"/>
              </a:rPr>
              <a:t> Because You have been my help, Therefore in the shadow of Your wings I will rejoice. </a:t>
            </a:r>
            <a:r>
              <a:rPr lang="en-US" b="1" i="1" u="sng" dirty="0">
                <a:solidFill>
                  <a:srgbClr val="FF0000"/>
                </a:solidFill>
                <a:ea typeface="Calibri"/>
                <a:cs typeface="Times New Roman"/>
              </a:rPr>
              <a:t>8 </a:t>
            </a:r>
            <a:r>
              <a:rPr lang="en-US" i="1" dirty="0">
                <a:solidFill>
                  <a:srgbClr val="FF0000"/>
                </a:solidFill>
                <a:ea typeface="Calibri"/>
                <a:cs typeface="Times New Roman"/>
              </a:rPr>
              <a:t>My soul follows close behind You; Your right hand upholds me</a:t>
            </a:r>
            <a:r>
              <a:rPr lang="en-US" i="1" dirty="0" smtClean="0">
                <a:solidFill>
                  <a:srgbClr val="FF0000"/>
                </a:solidFill>
                <a:ea typeface="Calibri"/>
                <a:cs typeface="Times New Roman"/>
              </a:rPr>
              <a:t>.</a:t>
            </a:r>
          </a:p>
          <a:p>
            <a:pPr marL="0" indent="0">
              <a:buNone/>
            </a:pPr>
            <a:endParaRPr lang="en-US" i="1" dirty="0">
              <a:solidFill>
                <a:srgbClr val="FF0000"/>
              </a:solidFill>
              <a:cs typeface="Times New Roman"/>
            </a:endParaRPr>
          </a:p>
          <a:p>
            <a:pPr marL="0" indent="0">
              <a:buNone/>
            </a:pPr>
            <a:r>
              <a:rPr lang="en-US" b="1" i="1" u="sng" dirty="0">
                <a:solidFill>
                  <a:srgbClr val="FF0000"/>
                </a:solidFill>
                <a:ea typeface="Calibri"/>
                <a:cs typeface="Times New Roman"/>
              </a:rPr>
              <a:t>Psalm 77:10-12</a:t>
            </a:r>
            <a:r>
              <a:rPr lang="en-US" i="1" dirty="0">
                <a:solidFill>
                  <a:srgbClr val="FF0000"/>
                </a:solidFill>
                <a:ea typeface="Calibri"/>
                <a:cs typeface="Times New Roman"/>
              </a:rPr>
              <a:t> And I said, “This is my anguish; But I will remember the years of the right hand of the Most High.” </a:t>
            </a:r>
            <a:r>
              <a:rPr lang="en-US" b="1" i="1" u="sng" dirty="0">
                <a:solidFill>
                  <a:srgbClr val="FF0000"/>
                </a:solidFill>
                <a:ea typeface="Calibri"/>
                <a:cs typeface="Times New Roman"/>
              </a:rPr>
              <a:t>11</a:t>
            </a:r>
            <a:r>
              <a:rPr lang="en-US" i="1" dirty="0">
                <a:solidFill>
                  <a:srgbClr val="FF0000"/>
                </a:solidFill>
                <a:ea typeface="Calibri"/>
                <a:cs typeface="Times New Roman"/>
              </a:rPr>
              <a:t> I will remember the works of the Lord; Surely I will remember Your wonders of old. </a:t>
            </a:r>
            <a:r>
              <a:rPr lang="en-US" b="1" i="1" u="sng" dirty="0">
                <a:solidFill>
                  <a:srgbClr val="FF0000"/>
                </a:solidFill>
                <a:ea typeface="Calibri"/>
                <a:cs typeface="Times New Roman"/>
              </a:rPr>
              <a:t>12</a:t>
            </a:r>
            <a:r>
              <a:rPr lang="en-US" i="1" dirty="0">
                <a:solidFill>
                  <a:srgbClr val="FF0000"/>
                </a:solidFill>
                <a:ea typeface="Calibri"/>
                <a:cs typeface="Times New Roman"/>
              </a:rPr>
              <a:t> I will also meditate on all Your work, And talk of Your deeds.</a:t>
            </a:r>
            <a:r>
              <a:rPr lang="en-US" dirty="0">
                <a:solidFill>
                  <a:srgbClr val="FF0000"/>
                </a:solidFill>
                <a:ea typeface="Calibri"/>
                <a:cs typeface="Times New Roman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835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1143000"/>
          </a:xfrm>
        </p:spPr>
        <p:txBody>
          <a:bodyPr>
            <a:normAutofit/>
          </a:bodyPr>
          <a:lstStyle/>
          <a:p>
            <a:r>
              <a:rPr lang="en-US" sz="3800" b="1" u="sng" dirty="0">
                <a:ea typeface="Calibri"/>
                <a:cs typeface="Times New Roman"/>
              </a:rPr>
              <a:t>His only victory </a:t>
            </a:r>
            <a:r>
              <a:rPr lang="en-US" sz="3800" b="1" u="sng" dirty="0">
                <a:ea typeface="Calibri"/>
                <a:cs typeface="Times New Roman"/>
              </a:rPr>
              <a:t>was rejoicing </a:t>
            </a:r>
            <a:r>
              <a:rPr lang="en-US" sz="3800" b="1" u="sng" dirty="0">
                <a:ea typeface="Calibri"/>
                <a:cs typeface="Times New Roman"/>
              </a:rPr>
              <a:t>unto the Lord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295400"/>
            <a:ext cx="8991600" cy="54864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i="1" u="sng" dirty="0">
                <a:solidFill>
                  <a:srgbClr val="FF0000"/>
                </a:solidFill>
                <a:ea typeface="Calibri"/>
                <a:cs typeface="Times New Roman"/>
              </a:rPr>
              <a:t>v9-11</a:t>
            </a:r>
            <a:r>
              <a:rPr lang="en-US" i="1" dirty="0">
                <a:solidFill>
                  <a:srgbClr val="FF0000"/>
                </a:solidFill>
                <a:ea typeface="Calibri"/>
                <a:cs typeface="Times New Roman"/>
              </a:rPr>
              <a:t> But those who seek my life, to destroy it, Shall go into the lower parts of the earth. </a:t>
            </a:r>
            <a:r>
              <a:rPr lang="en-US" b="1" i="1" u="sng" dirty="0">
                <a:solidFill>
                  <a:srgbClr val="FF0000"/>
                </a:solidFill>
                <a:ea typeface="Calibri"/>
                <a:cs typeface="Times New Roman"/>
              </a:rPr>
              <a:t>10</a:t>
            </a:r>
            <a:r>
              <a:rPr lang="en-US" i="1" dirty="0">
                <a:solidFill>
                  <a:srgbClr val="FF0000"/>
                </a:solidFill>
                <a:ea typeface="Calibri"/>
                <a:cs typeface="Times New Roman"/>
              </a:rPr>
              <a:t> They shall fall by the sword; They shall be a portion for jackals. </a:t>
            </a:r>
            <a:r>
              <a:rPr lang="en-US" b="1" i="1" u="sng" dirty="0">
                <a:solidFill>
                  <a:srgbClr val="FF0000"/>
                </a:solidFill>
                <a:ea typeface="Calibri"/>
                <a:cs typeface="Times New Roman"/>
              </a:rPr>
              <a:t>11</a:t>
            </a:r>
            <a:r>
              <a:rPr lang="en-US" i="1" dirty="0">
                <a:solidFill>
                  <a:srgbClr val="FF0000"/>
                </a:solidFill>
                <a:ea typeface="Calibri"/>
                <a:cs typeface="Times New Roman"/>
              </a:rPr>
              <a:t> But the king shall rejoice in God; Everyone who swears by Him shall glory; But the mouth of those who speak lies shall be stopped</a:t>
            </a:r>
            <a:r>
              <a:rPr lang="en-US" i="1" dirty="0" smtClean="0">
                <a:solidFill>
                  <a:srgbClr val="FF0000"/>
                </a:solidFill>
                <a:ea typeface="Calibri"/>
                <a:cs typeface="Times New Roman"/>
              </a:rPr>
              <a:t>.</a:t>
            </a:r>
          </a:p>
          <a:p>
            <a:pPr marL="0" indent="0">
              <a:buNone/>
            </a:pPr>
            <a:endParaRPr lang="en-US" i="1" dirty="0">
              <a:solidFill>
                <a:srgbClr val="FF0000"/>
              </a:solidFill>
              <a:cs typeface="Times New Roman"/>
            </a:endParaRPr>
          </a:p>
          <a:p>
            <a:pPr marL="0" indent="0">
              <a:buNone/>
            </a:pPr>
            <a:r>
              <a:rPr lang="en-US" b="1" i="1" u="sng" dirty="0">
                <a:solidFill>
                  <a:srgbClr val="FF0000"/>
                </a:solidFill>
                <a:ea typeface="Calibri"/>
                <a:cs typeface="Times New Roman"/>
              </a:rPr>
              <a:t>Phil.1:15-18</a:t>
            </a:r>
            <a:r>
              <a:rPr lang="en-US" i="1" dirty="0">
                <a:solidFill>
                  <a:srgbClr val="FF0000"/>
                </a:solidFill>
                <a:ea typeface="Calibri"/>
                <a:cs typeface="Times New Roman"/>
              </a:rPr>
              <a:t> Some indeed preach Christ even from envy and strife, and some also from goodwill:  </a:t>
            </a:r>
            <a:r>
              <a:rPr lang="en-US" b="1" i="1" u="sng" dirty="0">
                <a:solidFill>
                  <a:srgbClr val="FF0000"/>
                </a:solidFill>
                <a:ea typeface="Calibri"/>
                <a:cs typeface="Times New Roman"/>
              </a:rPr>
              <a:t>16</a:t>
            </a:r>
            <a:r>
              <a:rPr lang="en-US" i="1" dirty="0">
                <a:solidFill>
                  <a:srgbClr val="FF0000"/>
                </a:solidFill>
                <a:ea typeface="Calibri"/>
                <a:cs typeface="Times New Roman"/>
              </a:rPr>
              <a:t> The former preach Christ from selfish ambition, not sincerely, supposing to add affliction to my chains; </a:t>
            </a:r>
            <a:r>
              <a:rPr lang="en-US" b="1" i="1" u="sng" dirty="0">
                <a:solidFill>
                  <a:srgbClr val="FF0000"/>
                </a:solidFill>
                <a:ea typeface="Calibri"/>
                <a:cs typeface="Times New Roman"/>
              </a:rPr>
              <a:t>17</a:t>
            </a:r>
            <a:r>
              <a:rPr lang="en-US" i="1" dirty="0">
                <a:solidFill>
                  <a:srgbClr val="FF0000"/>
                </a:solidFill>
                <a:ea typeface="Calibri"/>
                <a:cs typeface="Times New Roman"/>
              </a:rPr>
              <a:t> but the latter out of love, knowing that I am appointed for the defense of the gospel.  18 What then? Only that in every way, whether in pretense or in truth, Christ is preached; and in this I rejoice, yes, and will rejoice.</a:t>
            </a:r>
            <a:r>
              <a:rPr lang="en-US" dirty="0">
                <a:ea typeface="Calibri"/>
                <a:cs typeface="Times New Roman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5504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630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Office Theme</vt:lpstr>
      <vt:lpstr>I bless your Name (Psalm 63)</vt:lpstr>
      <vt:lpstr>His only desire was the Lord’s Presence</vt:lpstr>
      <vt:lpstr>His only song was unto the Lord in Praises</vt:lpstr>
      <vt:lpstr>His only thought was of the Lord</vt:lpstr>
      <vt:lpstr>His only victory was rejoicing unto the Lord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bless your Name (Psalm 63)</dc:title>
  <dc:creator>Buddy</dc:creator>
  <cp:lastModifiedBy>John Black</cp:lastModifiedBy>
  <cp:revision>5</cp:revision>
  <dcterms:created xsi:type="dcterms:W3CDTF">2015-01-30T14:06:30Z</dcterms:created>
  <dcterms:modified xsi:type="dcterms:W3CDTF">2015-01-30T18:31:32Z</dcterms:modified>
</cp:coreProperties>
</file>